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58" r:id="rId5"/>
    <p:sldId id="265" r:id="rId6"/>
    <p:sldId id="264" r:id="rId7"/>
    <p:sldId id="259" r:id="rId8"/>
    <p:sldId id="263" r:id="rId9"/>
    <p:sldId id="261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 snapToGrid="0">
      <p:cViewPr>
        <p:scale>
          <a:sx n="122" d="100"/>
          <a:sy n="122" d="100"/>
        </p:scale>
        <p:origin x="-114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4876C-F036-46F5-AB67-CA0CABACD8A3}" type="datetimeFigureOut">
              <a:rPr lang="ru-RU" smtClean="0"/>
              <a:pPr/>
              <a:t>17.07.2018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B03A3-78D0-4EB7-964A-9A55088DE0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17905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4876C-F036-46F5-AB67-CA0CABACD8A3}" type="datetimeFigureOut">
              <a:rPr lang="ru-RU" smtClean="0"/>
              <a:pPr/>
              <a:t>17.07.2018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B03A3-78D0-4EB7-964A-9A55088DE0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06193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4876C-F036-46F5-AB67-CA0CABACD8A3}" type="datetimeFigureOut">
              <a:rPr lang="ru-RU" smtClean="0"/>
              <a:pPr/>
              <a:t>17.07.2018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B03A3-78D0-4EB7-964A-9A55088DE0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13434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4876C-F036-46F5-AB67-CA0CABACD8A3}" type="datetimeFigureOut">
              <a:rPr lang="ru-RU" smtClean="0"/>
              <a:pPr/>
              <a:t>17.07.2018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B03A3-78D0-4EB7-964A-9A55088DE0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0715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4876C-F036-46F5-AB67-CA0CABACD8A3}" type="datetimeFigureOut">
              <a:rPr lang="ru-RU" smtClean="0"/>
              <a:pPr/>
              <a:t>17.07.2018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B03A3-78D0-4EB7-964A-9A55088DE0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18399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4876C-F036-46F5-AB67-CA0CABACD8A3}" type="datetimeFigureOut">
              <a:rPr lang="ru-RU" smtClean="0"/>
              <a:pPr/>
              <a:t>17.07.2018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B03A3-78D0-4EB7-964A-9A55088DE0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7360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4876C-F036-46F5-AB67-CA0CABACD8A3}" type="datetimeFigureOut">
              <a:rPr lang="ru-RU" smtClean="0"/>
              <a:pPr/>
              <a:t>17.07.2018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B03A3-78D0-4EB7-964A-9A55088DE0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0262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4876C-F036-46F5-AB67-CA0CABACD8A3}" type="datetimeFigureOut">
              <a:rPr lang="ru-RU" smtClean="0"/>
              <a:pPr/>
              <a:t>17.07.2018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B03A3-78D0-4EB7-964A-9A55088DE0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9333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4876C-F036-46F5-AB67-CA0CABACD8A3}" type="datetimeFigureOut">
              <a:rPr lang="ru-RU" smtClean="0"/>
              <a:pPr/>
              <a:t>17.07.2018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B03A3-78D0-4EB7-964A-9A55088DE0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0331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4876C-F036-46F5-AB67-CA0CABACD8A3}" type="datetimeFigureOut">
              <a:rPr lang="ru-RU" smtClean="0"/>
              <a:pPr/>
              <a:t>17.07.2018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B03A3-78D0-4EB7-964A-9A55088DE0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0538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4876C-F036-46F5-AB67-CA0CABACD8A3}" type="datetimeFigureOut">
              <a:rPr lang="ru-RU" smtClean="0"/>
              <a:pPr/>
              <a:t>17.07.2018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B03A3-78D0-4EB7-964A-9A55088DE0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34239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E4876C-F036-46F5-AB67-CA0CABACD8A3}" type="datetimeFigureOut">
              <a:rPr lang="ru-RU" smtClean="0"/>
              <a:pPr/>
              <a:t>17.07.2018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FB03A3-78D0-4EB7-964A-9A55088DE0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980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Вурочные\ПРОЕКТ 9\Департамент Развития\Презентация 11\Новая папка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5176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716712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Вурочные\ПРОЕКТ 9\Департамент Развития\Презентация 11\Новая папка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176" y="0"/>
            <a:ext cx="12195176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074226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Вурочные\ПРОЕКТ 9\Департамент Развития\Презентация 11\Новая папка\2,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175" y="0"/>
            <a:ext cx="12195175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074226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Вурочные\ПРОЕКТ 9\Департамент Развития\Презентация 11\Новая папка\3,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5175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598770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Вурочные\ПРОЕКТ 9\Департамент Развития\Презентация 11\Новая папка\3,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175" y="0"/>
            <a:ext cx="12195175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598770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Вурочные\ПРОЕКТ 9\Департамент Развития\Презентация 11\Новая папка\3,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175" y="0"/>
            <a:ext cx="12195175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598770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Вурочные\ПРОЕКТ 9\Департамент Развития\Презентация 11\Новая папка\4,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5176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956424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Вурочные\ПРОЕКТ 9\Департамент Развития\Презентация 11\Новая папка\5,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5176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Вурочные\ПРОЕКТ 9\Департамент Развития\Презентация 11\Новая папка\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176" y="0"/>
            <a:ext cx="12195176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1651807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0</Words>
  <Application>Microsoft Office PowerPoint</Application>
  <PresentationFormat>Произвольный</PresentationFormat>
  <Paragraphs>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Инжиниринговый центр Фонда развития бизнеса Краснодарского края</dc:title>
  <dc:creator>Хараджян Левон Владимирович;Мария (дизайнер)</dc:creator>
  <cp:lastModifiedBy>callcenter-1</cp:lastModifiedBy>
  <cp:revision>8</cp:revision>
  <dcterms:created xsi:type="dcterms:W3CDTF">2018-07-16T14:46:52Z</dcterms:created>
  <dcterms:modified xsi:type="dcterms:W3CDTF">2018-07-17T14:28:32Z</dcterms:modified>
</cp:coreProperties>
</file>